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4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1.wmf"/><Relationship Id="rId7" Type="http://schemas.openxmlformats.org/officeDocument/2006/relationships/image" Target="../media/image47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8.wmf"/><Relationship Id="rId4" Type="http://schemas.openxmlformats.org/officeDocument/2006/relationships/image" Target="../media/image20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41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31.wmf"/><Relationship Id="rId7" Type="http://schemas.openxmlformats.org/officeDocument/2006/relationships/image" Target="../media/image4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5.bin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Spatial Descriptions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p:oleObj spid="_x0000_s50178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p:oleObj spid="_x0000_s50179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p:oleObj spid="_x0000_s50182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p:oleObj spid="_x0000_s50183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p:oleObj spid="_x0000_s50184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p:oleObj spid="_x0000_s50187" name="Equation" r:id="rId9" imgW="126720" imgH="177480" progId="Equation.3">
              <p:embed/>
            </p:oleObj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p:oleObj spid="_x0000_s50188" name="Equation" r:id="rId10" imgW="330120" imgH="177480" progId="Equation.3">
              <p:embed/>
            </p:oleObj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p:oleObj spid="_x0000_s50189" name="Equation" r:id="rId11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</a:t>
            </a:r>
            <a:r>
              <a:rPr lang="en-CA" dirty="0" smtClean="0"/>
              <a:t>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</a:t>
            </a:r>
            <a:r>
              <a:rPr lang="en-CA" dirty="0" smtClean="0"/>
              <a:t>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4514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4515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4516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4517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4518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4519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p:oleObj spid="_x0000_s64522" name="Equation" r:id="rId10" imgW="1333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656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6563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6564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6565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6566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6567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6568" name="Equation" r:id="rId10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p:oleObj spid="_x0000_s66569" name="Equation" r:id="rId11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</a:t>
            </a:r>
            <a:r>
              <a:rPr lang="en-CA" dirty="0" smtClean="0"/>
              <a:t>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7588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7589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p:oleObj spid="_x0000_s67590" name="Equation" r:id="rId6" imgW="164880" imgH="22860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7592" name="Equation" r:id="rId7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p:oleObj spid="_x0000_s67593" name="Equation" r:id="rId8" imgW="177480" imgH="228600" progId="Equation.3">
              <p:embed/>
            </p:oleObj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p:oleObj spid="_x0000_s67594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F04AA9-337C-4A5E-B8BE-51E2AAC4C9FD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p:oleObj spid="_x0000_s5120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p:oleObj spid="_x0000_s5120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p:oleObj spid="_x0000_s5120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p:oleObj spid="_x0000_s5120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p:oleObj spid="_x0000_s5120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p:oleObj spid="_x0000_s5120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p:oleObj spid="_x0000_s5120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p:oleObj spid="_x0000_s51209" name="Equation" r:id="rId11" imgW="215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p:oleObj spid="_x0000_s52226" name="Equation" r:id="rId3" imgW="1803240" imgH="7110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96774EA-3E3D-40E3-A333-C701572372ED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p:oleObj spid="_x0000_s27649" name="Equation" r:id="rId4" imgW="152280" imgH="16488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p:oleObj spid="_x0000_s27650" name="Equation" r:id="rId5" imgW="126720" imgH="1648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p:oleObj spid="_x0000_s27651" name="Equation" r:id="rId6" imgW="1141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E286EAB-D00E-4887-965C-74739331AA70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p:oleObj spid="_x0000_s46082" name="Equation" r:id="rId4" imgW="20304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p:oleObj spid="_x0000_s46083" name="Equation" r:id="rId5" imgW="1774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p:oleObj spid="_x0000_s46084" name="Equation" r:id="rId6" imgW="11430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p:oleObj spid="_x0000_s46085" name="Equation" r:id="rId7" imgW="164880" imgH="22860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p:oleObj spid="_x0000_s46086" name="Equation" r:id="rId8" imgW="177480" imgH="22860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p:oleObj spid="_x0000_s46087" name="Equation" r:id="rId9" imgW="164880" imgH="22860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p:oleObj spid="_x0000_s46088" name="Equation" r:id="rId10" imgW="2156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6089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p:oleObj spid="_x0000_s46090" name="Equation" r:id="rId12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2077A8-5506-4AE6-8069-C17320395491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p:oleObj spid="_x0000_s47106" name="Equation" r:id="rId4" imgW="17748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p:oleObj spid="_x0000_s47107" name="Equation" r:id="rId5" imgW="1648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p:oleObj spid="_x0000_s47108" name="Equation" r:id="rId6" imgW="11808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p:oleObj spid="_x0000_s47109" name="Equation" r:id="rId7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p:oleObj spid="_x0000_s47110" name="Equation" r:id="rId8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p:oleObj spid="_x0000_s47111" name="Equation" r:id="rId9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p:oleObj spid="_x0000_s47112" name="Equation" r:id="rId10" imgW="1904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7113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p:oleObj spid="_x0000_s47114" name="Equation" r:id="rId12" imgW="774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p:oleObj spid="_x0000_s48138" name="Equation" r:id="rId4" imgW="545760" imgH="939600" progId="Equation.3">
              <p:embed/>
            </p:oleObj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p:oleObj spid="_x0000_s48139" name="Equation" r:id="rId5" imgW="533160" imgH="939600" progId="Equation.3">
              <p:embed/>
            </p:oleObj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p:oleObj spid="_x0000_s48140" name="Equation" r:id="rId6" imgW="2057400" imgH="241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p:oleObj spid="_x0000_s48141" name="Equation" r:id="rId7" imgW="126720" imgH="139680" progId="Equation.3">
              <p:embed/>
            </p:oleObj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p:oleObj spid="_x0000_s48142" name="Equation" r:id="rId8" imgW="114120" imgH="139680" progId="Equation.3">
              <p:embed/>
            </p:oleObj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p:oleObj spid="_x0000_s48143" name="Equation" r:id="rId9" imgW="126720" imgH="177480" progId="Equation.3">
              <p:embed/>
            </p:oleObj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p:oleObj spid="_x0000_s48145" name="Equation" r:id="rId10" imgW="533160" imgH="25380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p:oleObj spid="_x0000_s48146" name="Equation" r:id="rId11" imgW="1054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49157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49158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49159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49160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49163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49164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49165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49166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p:oleObj spid="_x0000_s49167" name="Equation" r:id="rId12" imgW="545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144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144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144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144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144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144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144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1449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p:oleObj spid="_x0000_s61450" name="Equation" r:id="rId12" imgW="1828800" imgH="457200" progId="Equation.3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2466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2467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2468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2469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2470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2471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2472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2473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p:oleObj spid="_x0000_s62474" name="Equation" r:id="rId12" imgW="184140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p:oleObj spid="_x0000_s62475" name="Equation" r:id="rId13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3494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3495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3496" name="Equation" r:id="rId6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3497" name="Equation" r:id="rId7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p:oleObj spid="_x0000_s63498" name="Equation" r:id="rId8" imgW="194292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p:oleObj spid="_x0000_s63499" name="Equation" r:id="rId9" imgW="647640" imgH="457200" progId="Equation.3">
              <p:embed/>
            </p:oleObj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p:oleObj spid="_x0000_s63500" name="Equation" r:id="rId10" imgW="5587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685</TotalTime>
  <Words>234</Words>
  <Application>Microsoft Office PowerPoint</Application>
  <PresentationFormat>On-screen Show (4:3)</PresentationFormat>
  <Paragraphs>107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Origin</vt:lpstr>
      <vt:lpstr>Equation</vt:lpstr>
      <vt:lpstr>Microsoft Equation 3.0</vt:lpstr>
      <vt:lpstr>Day 03</vt:lpstr>
      <vt:lpstr>Points and Vectors</vt:lpstr>
      <vt:lpstr>Coordinate Frames</vt:lpstr>
      <vt:lpstr>Coordinate Frames</vt:lpstr>
      <vt:lpstr>Dot Product</vt:lpstr>
      <vt:lpstr>Translation</vt:lpstr>
      <vt:lpstr>Translation 1</vt:lpstr>
      <vt:lpstr>Translation 2</vt:lpstr>
      <vt:lpstr>Translation 3</vt:lpstr>
      <vt:lpstr>Rotation</vt:lpstr>
      <vt:lpstr>Rotation 1</vt:lpstr>
      <vt:lpstr>Rotation 2</vt:lpstr>
      <vt:lpstr>Rotation 3</vt:lpstr>
      <vt:lpstr>Properties of Rotation Matrices</vt:lpstr>
      <vt:lpstr>Rotation and Translation</vt:lpstr>
      <vt:lpstr>Rotations in 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9</cp:revision>
  <dcterms:created xsi:type="dcterms:W3CDTF">2011-01-07T01:27:12Z</dcterms:created>
  <dcterms:modified xsi:type="dcterms:W3CDTF">2011-01-10T19:16:00Z</dcterms:modified>
</cp:coreProperties>
</file>